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86312dd02_0_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86312dd02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86312dd02_0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86312dd02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86312dd02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86312dd02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86312dd02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b86312dd02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86312dd02_0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86312dd02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86312dd02_0_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b86312dd02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b86312dd02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b86312dd02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86312dd02_0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b86312dd02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86312dd02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86312dd02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86312dd02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b86312dd02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86312dd02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b86312dd02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86312dd02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86312dd02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4310550" y="1548903"/>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HRDC MANAGEMENT SYSTEM</a:t>
            </a:r>
            <a:endParaRPr dirty="0"/>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Prepared by - Dhruv Kava(18CE041)</a:t>
            </a:r>
            <a:endParaRPr dirty="0"/>
          </a:p>
        </p:txBody>
      </p:sp>
      <p:sp>
        <p:nvSpPr>
          <p:cNvPr id="136" name="Google Shape;136;p13"/>
          <p:cNvSpPr txBox="1"/>
          <p:nvPr/>
        </p:nvSpPr>
        <p:spPr>
          <a:xfrm>
            <a:off x="6500350" y="2478050"/>
            <a:ext cx="679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2"/>
          <p:cNvPicPr preferRelativeResize="0"/>
          <p:nvPr/>
        </p:nvPicPr>
        <p:blipFill>
          <a:blip r:embed="rId3">
            <a:alphaModFix/>
          </a:blip>
          <a:stretch>
            <a:fillRect/>
          </a:stretch>
        </p:blipFill>
        <p:spPr>
          <a:xfrm>
            <a:off x="224150" y="-117425"/>
            <a:ext cx="8839200" cy="3279575"/>
          </a:xfrm>
          <a:prstGeom prst="rect">
            <a:avLst/>
          </a:prstGeom>
          <a:noFill/>
          <a:ln>
            <a:noFill/>
          </a:ln>
        </p:spPr>
      </p:pic>
      <p:pic>
        <p:nvPicPr>
          <p:cNvPr id="190" name="Google Shape;190;p22"/>
          <p:cNvPicPr preferRelativeResize="0"/>
          <p:nvPr/>
        </p:nvPicPr>
        <p:blipFill>
          <a:blip r:embed="rId4">
            <a:alphaModFix/>
          </a:blip>
          <a:stretch>
            <a:fillRect/>
          </a:stretch>
        </p:blipFill>
        <p:spPr>
          <a:xfrm>
            <a:off x="0" y="2720104"/>
            <a:ext cx="9144001" cy="2423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3"/>
          <p:cNvPicPr preferRelativeResize="0"/>
          <p:nvPr/>
        </p:nvPicPr>
        <p:blipFill>
          <a:blip r:embed="rId3">
            <a:alphaModFix/>
          </a:blip>
          <a:stretch>
            <a:fillRect/>
          </a:stretch>
        </p:blipFill>
        <p:spPr>
          <a:xfrm>
            <a:off x="152400" y="518100"/>
            <a:ext cx="8839201" cy="421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FUTURE ENHANCEMENTS</a:t>
            </a:r>
            <a:endParaRPr sz="2500"/>
          </a:p>
        </p:txBody>
      </p:sp>
      <p:sp>
        <p:nvSpPr>
          <p:cNvPr id="201" name="Google Shape;201;p24"/>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Make it Responsive</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More Efficient</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User friendly</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Attendence management Improve</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Pdf Improve</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body" idx="1"/>
          </p:nvPr>
        </p:nvSpPr>
        <p:spPr>
          <a:xfrm>
            <a:off x="1123625" y="555575"/>
            <a:ext cx="7200900" cy="37764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INTRODUCTION</a:t>
            </a:r>
            <a:endParaRPr sz="2600"/>
          </a:p>
        </p:txBody>
      </p:sp>
      <p:sp>
        <p:nvSpPr>
          <p:cNvPr id="142" name="Google Shape;142;p14"/>
          <p:cNvSpPr txBox="1">
            <a:spLocks noGrp="1"/>
          </p:cNvSpPr>
          <p:nvPr>
            <p:ph type="body" idx="1"/>
          </p:nvPr>
        </p:nvSpPr>
        <p:spPr>
          <a:xfrm>
            <a:off x="1297500" y="1307850"/>
            <a:ext cx="7196700" cy="3328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fontScale="70000" lnSpcReduction="20000"/>
          </a:bodyPr>
          <a:lstStyle/>
          <a:p>
            <a:pPr marL="457200" lvl="0" indent="-326390" algn="l" rtl="0">
              <a:spcBef>
                <a:spcPts val="100"/>
              </a:spcBef>
              <a:spcAft>
                <a:spcPts val="0"/>
              </a:spcAft>
              <a:buSzPct val="100000"/>
              <a:buChar char="●"/>
            </a:pPr>
            <a:r>
              <a:rPr lang="en" sz="2200">
                <a:latin typeface="Times New Roman"/>
                <a:ea typeface="Times New Roman"/>
                <a:cs typeface="Times New Roman"/>
                <a:sym typeface="Times New Roman"/>
              </a:rPr>
              <a:t>We are creating HRDC Administration Project which involves registration of users in events and workshops .also this Project useful for admin side, where admin can create &amp; Schedule Event and after this also admin get the details of event, admin get details of participant and also admin can saw all the event and print and create pdf of all this module.</a:t>
            </a:r>
            <a:endParaRPr sz="2200">
              <a:latin typeface="Times New Roman"/>
              <a:ea typeface="Times New Roman"/>
              <a:cs typeface="Times New Roman"/>
              <a:sym typeface="Times New Roman"/>
            </a:endParaRPr>
          </a:p>
          <a:p>
            <a:pPr marL="457200" lvl="0" indent="0" algn="l" rtl="0">
              <a:spcBef>
                <a:spcPts val="100"/>
              </a:spcBef>
              <a:spcAft>
                <a:spcPts val="0"/>
              </a:spcAft>
              <a:buNone/>
            </a:pPr>
            <a:endParaRPr sz="2200">
              <a:latin typeface="Times New Roman"/>
              <a:ea typeface="Times New Roman"/>
              <a:cs typeface="Times New Roman"/>
              <a:sym typeface="Times New Roman"/>
            </a:endParaRPr>
          </a:p>
          <a:p>
            <a:pPr marL="457200" lvl="0" indent="0" algn="l" rtl="0">
              <a:spcBef>
                <a:spcPts val="100"/>
              </a:spcBef>
              <a:spcAft>
                <a:spcPts val="0"/>
              </a:spcAft>
              <a:buNone/>
            </a:pPr>
            <a:endParaRPr sz="2200">
              <a:latin typeface="Times New Roman"/>
              <a:ea typeface="Times New Roman"/>
              <a:cs typeface="Times New Roman"/>
              <a:sym typeface="Times New Roman"/>
            </a:endParaRPr>
          </a:p>
          <a:p>
            <a:pPr marL="457200" lvl="0" indent="-326390" algn="l" rtl="0">
              <a:spcBef>
                <a:spcPts val="0"/>
              </a:spcBef>
              <a:spcAft>
                <a:spcPts val="0"/>
              </a:spcAft>
              <a:buSzPct val="100000"/>
              <a:buChar char="●"/>
            </a:pPr>
            <a:r>
              <a:rPr lang="en" sz="2200">
                <a:latin typeface="Times New Roman"/>
                <a:ea typeface="Times New Roman"/>
                <a:cs typeface="Times New Roman"/>
                <a:sym typeface="Times New Roman"/>
              </a:rPr>
              <a:t>There are mainly two modules Admin and users.</a:t>
            </a:r>
            <a:endParaRPr sz="2200">
              <a:latin typeface="Times New Roman"/>
              <a:ea typeface="Times New Roman"/>
              <a:cs typeface="Times New Roman"/>
              <a:sym typeface="Times New Roman"/>
            </a:endParaRPr>
          </a:p>
          <a:p>
            <a:pPr marL="457200" lvl="0" indent="0" algn="l" rtl="0">
              <a:spcBef>
                <a:spcPts val="1200"/>
              </a:spcBef>
              <a:spcAft>
                <a:spcPts val="0"/>
              </a:spcAft>
              <a:buNone/>
            </a:pPr>
            <a:endParaRPr sz="2200">
              <a:latin typeface="Times New Roman"/>
              <a:ea typeface="Times New Roman"/>
              <a:cs typeface="Times New Roman"/>
              <a:sym typeface="Times New Roman"/>
            </a:endParaRPr>
          </a:p>
          <a:p>
            <a:pPr marL="457200" lvl="0" indent="-326390" algn="l" rtl="0">
              <a:spcBef>
                <a:spcPts val="1200"/>
              </a:spcBef>
              <a:spcAft>
                <a:spcPts val="0"/>
              </a:spcAft>
              <a:buSzPct val="100000"/>
              <a:buChar char="●"/>
            </a:pPr>
            <a:r>
              <a:rPr lang="en" sz="2200">
                <a:latin typeface="Times New Roman"/>
                <a:ea typeface="Times New Roman"/>
                <a:cs typeface="Times New Roman"/>
                <a:sym typeface="Times New Roman"/>
              </a:rPr>
              <a:t>In this user module, the colleges suggest the events and workshops for participation of users. This involves registration of events and workshops from different colleges. And users register into events and workshop for taking part.</a:t>
            </a:r>
            <a:endParaRPr sz="2200">
              <a:latin typeface="Times New Roman"/>
              <a:ea typeface="Times New Roman"/>
              <a:cs typeface="Times New Roman"/>
              <a:sym typeface="Times New Roman"/>
            </a:endParaRPr>
          </a:p>
          <a:p>
            <a:pPr marL="45720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PURPOSE</a:t>
            </a:r>
            <a:endParaRPr sz="2600"/>
          </a:p>
        </p:txBody>
      </p:sp>
      <p:sp>
        <p:nvSpPr>
          <p:cNvPr id="148" name="Google Shape;148;p15"/>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marR="965200" lvl="0" indent="-323850" algn="l" rtl="0">
              <a:spcBef>
                <a:spcPts val="0"/>
              </a:spcBef>
              <a:spcAft>
                <a:spcPts val="0"/>
              </a:spcAft>
              <a:buSzPts val="1500"/>
              <a:buChar char="●"/>
            </a:pPr>
            <a:r>
              <a:rPr lang="en" sz="1500">
                <a:latin typeface="Times New Roman"/>
                <a:ea typeface="Times New Roman"/>
                <a:cs typeface="Times New Roman"/>
                <a:sym typeface="Times New Roman"/>
              </a:rPr>
              <a:t>Purpose of HRDC system is to automate each and every event task of HRDC members, where by using this software they can easily generate their HRDC event and share the event details to teaching ,non teaching and management participants. Software will helps to create central data repository where each event schedule details, participant details, attendence details, expert details will be stored at one end.</a:t>
            </a:r>
            <a:endParaRPr sz="1500">
              <a:latin typeface="Times New Roman"/>
              <a:ea typeface="Times New Roman"/>
              <a:cs typeface="Times New Roman"/>
              <a:sym typeface="Times New Roman"/>
            </a:endParaRPr>
          </a:p>
          <a:p>
            <a:pPr marL="457200" lvl="0" indent="0" algn="l" rtl="0">
              <a:spcBef>
                <a:spcPts val="0"/>
              </a:spcBef>
              <a:spcAft>
                <a:spcPts val="1200"/>
              </a:spcAft>
              <a:buNone/>
            </a:pP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latin typeface="Arial"/>
                <a:ea typeface="Arial"/>
                <a:cs typeface="Arial"/>
                <a:sym typeface="Arial"/>
              </a:rPr>
              <a:t>TECHNOLOGY USED</a:t>
            </a:r>
            <a:endParaRPr sz="1400"/>
          </a:p>
        </p:txBody>
      </p:sp>
      <p:sp>
        <p:nvSpPr>
          <p:cNvPr id="154" name="Google Shape;154;p16"/>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23850" algn="l" rtl="0">
              <a:lnSpc>
                <a:spcPct val="150000"/>
              </a:lnSpc>
              <a:spcBef>
                <a:spcPts val="1000"/>
              </a:spcBef>
              <a:spcAft>
                <a:spcPts val="0"/>
              </a:spcAft>
              <a:buSzPts val="1500"/>
              <a:buFont typeface="Times New Roman"/>
              <a:buChar char="●"/>
            </a:pPr>
            <a:r>
              <a:rPr lang="en" sz="1500">
                <a:latin typeface="Times New Roman"/>
                <a:ea typeface="Times New Roman"/>
                <a:cs typeface="Times New Roman"/>
                <a:sym typeface="Times New Roman"/>
              </a:rPr>
              <a:t>Operating System : Windows</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Source Code Editor : Visual Studio Code</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Arial"/>
              <a:buChar char="●"/>
            </a:pPr>
            <a:r>
              <a:rPr lang="en" sz="1500">
                <a:latin typeface="Times New Roman"/>
                <a:ea typeface="Times New Roman"/>
                <a:cs typeface="Times New Roman"/>
                <a:sym typeface="Times New Roman"/>
              </a:rPr>
              <a:t>Front End </a:t>
            </a:r>
            <a:r>
              <a:rPr lang="en" sz="1500" b="1">
                <a:latin typeface="Times New Roman"/>
                <a:ea typeface="Times New Roman"/>
                <a:cs typeface="Times New Roman"/>
                <a:sym typeface="Times New Roman"/>
              </a:rPr>
              <a:t>: </a:t>
            </a:r>
            <a:r>
              <a:rPr lang="en" sz="1500">
                <a:latin typeface="Times New Roman"/>
                <a:ea typeface="Times New Roman"/>
                <a:cs typeface="Times New Roman"/>
                <a:sym typeface="Times New Roman"/>
              </a:rPr>
              <a:t>HTML, CSS, PHP, xml</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Arial"/>
              <a:buChar char="●"/>
            </a:pPr>
            <a:r>
              <a:rPr lang="en" sz="1500">
                <a:latin typeface="Times New Roman"/>
                <a:ea typeface="Times New Roman"/>
                <a:cs typeface="Times New Roman"/>
                <a:sym typeface="Times New Roman"/>
              </a:rPr>
              <a:t>Back End </a:t>
            </a:r>
            <a:r>
              <a:rPr lang="en" sz="1500" b="1">
                <a:latin typeface="Times New Roman"/>
                <a:ea typeface="Times New Roman"/>
                <a:cs typeface="Times New Roman"/>
                <a:sym typeface="Times New Roman"/>
              </a:rPr>
              <a:t>: </a:t>
            </a:r>
            <a:r>
              <a:rPr lang="en" sz="1500">
                <a:latin typeface="Times New Roman"/>
                <a:ea typeface="Times New Roman"/>
                <a:cs typeface="Times New Roman"/>
                <a:sym typeface="Times New Roman"/>
              </a:rPr>
              <a:t>PHP, SQL</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Database : MySQL via phpMyAdmin</a:t>
            </a:r>
            <a:endParaRPr sz="1500">
              <a:latin typeface="Times New Roman"/>
              <a:ea typeface="Times New Roman"/>
              <a:cs typeface="Times New Roman"/>
              <a:sym typeface="Times New Roman"/>
            </a:endParaRPr>
          </a:p>
          <a:p>
            <a:pPr marL="0" lvl="0" indent="0" algn="l" rtl="0">
              <a:lnSpc>
                <a:spcPct val="120000"/>
              </a:lnSpc>
              <a:spcBef>
                <a:spcPts val="1000"/>
              </a:spcBef>
              <a:spcAft>
                <a:spcPts val="0"/>
              </a:spcAft>
              <a:buNone/>
            </a:pP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FEATURES</a:t>
            </a:r>
            <a:endParaRPr sz="2500"/>
          </a:p>
        </p:txBody>
      </p:sp>
      <p:sp>
        <p:nvSpPr>
          <p:cNvPr id="160" name="Google Shape;160;p17"/>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Schedule Event </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Participate in Event</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View Events</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Event Details</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Attendence Details </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Participant Details</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FLOWCHART</a:t>
            </a:r>
            <a:endParaRPr/>
          </a:p>
        </p:txBody>
      </p:sp>
      <p:sp>
        <p:nvSpPr>
          <p:cNvPr id="166" name="Google Shape;166;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7" name="Google Shape;167;p18"/>
          <p:cNvPicPr preferRelativeResize="0"/>
          <p:nvPr/>
        </p:nvPicPr>
        <p:blipFill>
          <a:blip r:embed="rId3">
            <a:alphaModFix/>
          </a:blip>
          <a:stretch>
            <a:fillRect/>
          </a:stretch>
        </p:blipFill>
        <p:spPr>
          <a:xfrm>
            <a:off x="554438" y="1567550"/>
            <a:ext cx="2924175" cy="3267075"/>
          </a:xfrm>
          <a:prstGeom prst="rect">
            <a:avLst/>
          </a:prstGeom>
          <a:noFill/>
          <a:ln>
            <a:noFill/>
          </a:ln>
        </p:spPr>
      </p:pic>
      <p:pic>
        <p:nvPicPr>
          <p:cNvPr id="168" name="Google Shape;168;p18"/>
          <p:cNvPicPr preferRelativeResize="0"/>
          <p:nvPr/>
        </p:nvPicPr>
        <p:blipFill>
          <a:blip r:embed="rId4">
            <a:alphaModFix/>
          </a:blip>
          <a:stretch>
            <a:fillRect/>
          </a:stretch>
        </p:blipFill>
        <p:spPr>
          <a:xfrm>
            <a:off x="3566213" y="889538"/>
            <a:ext cx="4829175" cy="426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9"/>
          <p:cNvPicPr preferRelativeResize="0"/>
          <p:nvPr/>
        </p:nvPicPr>
        <p:blipFill>
          <a:blip r:embed="rId3">
            <a:alphaModFix/>
          </a:blip>
          <a:stretch>
            <a:fillRect/>
          </a:stretch>
        </p:blipFill>
        <p:spPr>
          <a:xfrm>
            <a:off x="20175" y="0"/>
            <a:ext cx="9103651"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0"/>
          <p:cNvPicPr preferRelativeResize="0"/>
          <p:nvPr/>
        </p:nvPicPr>
        <p:blipFill>
          <a:blip r:embed="rId3">
            <a:alphaModFix/>
          </a:blip>
          <a:stretch>
            <a:fillRect/>
          </a:stretch>
        </p:blipFill>
        <p:spPr>
          <a:xfrm>
            <a:off x="1124563" y="152400"/>
            <a:ext cx="6894879"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0" y="3245020"/>
            <a:ext cx="9143998" cy="1813160"/>
          </a:xfrm>
          <a:prstGeom prst="rect">
            <a:avLst/>
          </a:prstGeom>
          <a:noFill/>
          <a:ln>
            <a:noFill/>
          </a:ln>
        </p:spPr>
      </p:pic>
      <p:pic>
        <p:nvPicPr>
          <p:cNvPr id="184" name="Google Shape;184;p21"/>
          <p:cNvPicPr preferRelativeResize="0"/>
          <p:nvPr/>
        </p:nvPicPr>
        <p:blipFill>
          <a:blip r:embed="rId4">
            <a:alphaModFix/>
          </a:blip>
          <a:stretch>
            <a:fillRect/>
          </a:stretch>
        </p:blipFill>
        <p:spPr>
          <a:xfrm>
            <a:off x="235525" y="111800"/>
            <a:ext cx="8672949" cy="29402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263</Words>
  <Application>Microsoft Office PowerPoint</Application>
  <PresentationFormat>On-screen Show (16:9)</PresentationFormat>
  <Paragraphs>32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Lato</vt:lpstr>
      <vt:lpstr>Arial</vt:lpstr>
      <vt:lpstr>Montserrat</vt:lpstr>
      <vt:lpstr>Times New Roman</vt:lpstr>
      <vt:lpstr>Focus</vt:lpstr>
      <vt:lpstr>HRDC MANAGEMENT SYSTEM</vt:lpstr>
      <vt:lpstr>INTRODUCTION</vt:lpstr>
      <vt:lpstr>PURPOSE</vt:lpstr>
      <vt:lpstr>TECHNOLOGY USED</vt:lpstr>
      <vt:lpstr>FEATURES</vt:lpstr>
      <vt:lpstr>FLOWCHART</vt:lpstr>
      <vt:lpstr>PowerPoint Presentation</vt:lpstr>
      <vt:lpstr>PowerPoint Presentation</vt:lpstr>
      <vt:lpstr>PowerPoint Presentation</vt:lpstr>
      <vt:lpstr>PowerPoint Presentation</vt:lpstr>
      <vt:lpstr>PowerPoint Presentation</vt:lpstr>
      <vt:lpstr>FUTURE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HRDC AUTOMATION SYSTEM</dc:title>
  <dc:creator>jahan patel</dc:creator>
  <cp:lastModifiedBy>Bhargav Bakrania</cp:lastModifiedBy>
  <cp:revision>2</cp:revision>
  <dcterms:modified xsi:type="dcterms:W3CDTF">2022-09-08T05:40:13Z</dcterms:modified>
</cp:coreProperties>
</file>